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0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7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3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3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2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D6CB-D9B7-4F6B-9A0E-498D706A889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1F89-6954-4D76-A5F6-35A34AABA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2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781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Amendment Process: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47800"/>
            <a:ext cx="33528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1479884"/>
            <a:ext cx="33528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90600" y="2857499"/>
            <a:ext cx="381000" cy="247449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8001000" y="2935704"/>
            <a:ext cx="381000" cy="239628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276600" y="2857500"/>
            <a:ext cx="381000" cy="95049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410200" y="2857499"/>
            <a:ext cx="381000" cy="95049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3807995"/>
            <a:ext cx="2438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3807994"/>
            <a:ext cx="2438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5331995"/>
            <a:ext cx="2438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5331995"/>
            <a:ext cx="243840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86063" y="1110552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One: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33211" y="1151022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One: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343811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Two: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14261" y="342189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Two: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370345" y="1520354"/>
            <a:ext cx="914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80937" y="5821644"/>
            <a:ext cx="914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836568" y="5791200"/>
            <a:ext cx="914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00061" y="4289256"/>
            <a:ext cx="914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00400" y="4289257"/>
            <a:ext cx="914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200400" y="1479884"/>
            <a:ext cx="914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74"/>
            <a:ext cx="3352800" cy="1143000"/>
          </a:xfrm>
        </p:spPr>
        <p:txBody>
          <a:bodyPr/>
          <a:lstStyle/>
          <a:p>
            <a:r>
              <a:rPr lang="en-US" dirty="0" smtClean="0"/>
              <a:t>BILL TO LAW!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9968" y="1066800"/>
            <a:ext cx="33528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047999"/>
            <a:ext cx="33528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5009147"/>
            <a:ext cx="33528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5029200"/>
            <a:ext cx="33528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7011" y="3043988"/>
            <a:ext cx="33528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1066800"/>
            <a:ext cx="33528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159668" y="2554706"/>
            <a:ext cx="5334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362700" y="2454442"/>
            <a:ext cx="5334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159668" y="4563977"/>
            <a:ext cx="5334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366711" y="4345405"/>
            <a:ext cx="5334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thevoiceforschoolchoice.files.wordpress.com/2009/01/bill-becomes-law.jpg?w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21" y="5319458"/>
            <a:ext cx="1900154" cy="14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s.123rf.com/400wm/400/400/Slobelix/Slobelix1104/Slobelix110400003/9261646-capitol-hill-outline-vector-illustr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50" y="1096878"/>
            <a:ext cx="160631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38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Amendment Process:</vt:lpstr>
      <vt:lpstr>BILL TO LAW!</vt:lpstr>
    </vt:vector>
  </TitlesOfParts>
  <Company>Fauquier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tbringenberg</dc:creator>
  <cp:lastModifiedBy>Byvik, Larry</cp:lastModifiedBy>
  <cp:revision>5</cp:revision>
  <cp:lastPrinted>2013-02-20T14:38:31Z</cp:lastPrinted>
  <dcterms:created xsi:type="dcterms:W3CDTF">2013-02-20T13:07:05Z</dcterms:created>
  <dcterms:modified xsi:type="dcterms:W3CDTF">2013-02-20T16:14:50Z</dcterms:modified>
</cp:coreProperties>
</file>